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258" r:id="rId4"/>
    <p:sldId id="259" r:id="rId5"/>
    <p:sldId id="280" r:id="rId6"/>
    <p:sldId id="281" r:id="rId7"/>
    <p:sldId id="282" r:id="rId8"/>
    <p:sldId id="283" r:id="rId9"/>
    <p:sldId id="284" r:id="rId10"/>
    <p:sldId id="285" r:id="rId11"/>
    <p:sldId id="288" r:id="rId12"/>
    <p:sldId id="289" r:id="rId13"/>
    <p:sldId id="290" r:id="rId14"/>
    <p:sldId id="291" r:id="rId15"/>
    <p:sldId id="292" r:id="rId16"/>
    <p:sldId id="293" r:id="rId17"/>
    <p:sldId id="295" r:id="rId18"/>
    <p:sldId id="296" r:id="rId19"/>
    <p:sldId id="297" r:id="rId20"/>
    <p:sldId id="298" r:id="rId21"/>
    <p:sldId id="299" r:id="rId22"/>
    <p:sldId id="300" r:id="rId23"/>
    <p:sldId id="301" r:id="rId24"/>
    <p:sldId id="303" r:id="rId25"/>
    <p:sldId id="304" r:id="rId26"/>
    <p:sldId id="305" r:id="rId27"/>
    <p:sldId id="307" r:id="rId28"/>
    <p:sldId id="308" r:id="rId29"/>
    <p:sldId id="30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2" autoAdjust="0"/>
    <p:restoredTop sz="94660"/>
  </p:normalViewPr>
  <p:slideViewPr>
    <p:cSldViewPr snapToGrid="0">
      <p:cViewPr varScale="1">
        <p:scale>
          <a:sx n="114" d="100"/>
          <a:sy n="114" d="100"/>
        </p:scale>
        <p:origin x="46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5DD8E-FCA0-41F5-9808-D947E0C1FD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50F123-71C6-42A6-9FFD-D0145863A5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03753-805B-401C-B976-76163A996437}"/>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C807C506-1A9A-4586-8C9A-4F1F1E5006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6394F8-C392-4ADD-B0CC-A20A12B4EF12}"/>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1380611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B8D60-1F31-43F8-91CF-7688E32366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208AF6-929B-496D-A0C1-AEEF6D5FC6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465767-5E6B-4B16-9194-21B14427D0D8}"/>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E8F7B723-77A4-4168-B31B-81ECB688D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4ABD9C-8385-4E21-8153-3DEE5082AF27}"/>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7860784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C2C19E-B5AE-4630-8F44-2307871B139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08F8B4-5578-4AFD-831F-F078148702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20ECD-DBB0-488D-A9BC-2181BF4E9972}"/>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87938405-946C-4DD7-A718-A9C875487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487CB4-2946-4720-B303-70A852BD0399}"/>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1621132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6EDE4-9048-4DDC-978A-E293D1FC3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5A558A-6EE4-459B-B172-FDF4ACED94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254160-5577-4F43-97C3-F775C703D48D}"/>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A35837FA-C9B9-4E63-ABDF-192F7D107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0D212-022B-4310-9E83-1764C6E2EDDD}"/>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3563092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DF72F-7DAE-430B-8D07-AE3D251B8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B7D7E2-76B6-4630-B4B7-072ED29B1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092D231-F0A4-47B7-BD07-90984D67FF2B}"/>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07DC1DBC-4F79-41AC-B8B1-F222207B5A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2ABB9-60D5-4371-9873-EB0D9A8A75B8}"/>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2124978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EE43F-3100-41D9-AE85-38141634433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6FCAEC-F659-4599-9AAC-34E32914F4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BFCDDA9-4DAB-48F2-9EE8-2F3CA28F58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B6449E-8ED9-4ED9-83C1-3663443FD044}"/>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6" name="Footer Placeholder 5">
            <a:extLst>
              <a:ext uri="{FF2B5EF4-FFF2-40B4-BE49-F238E27FC236}">
                <a16:creationId xmlns:a16="http://schemas.microsoft.com/office/drawing/2014/main" id="{84A96D1C-1734-495D-8B25-5157F518BB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456C9-78B7-41A6-95BB-E671514CB129}"/>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331152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6A021-238D-4209-AA68-3348FF9C83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1D2523-47C9-4859-9A4B-47F98555E3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55F688-C41C-476E-8D26-96C39556ED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F0D398-B5C0-405C-8B35-5D9085F02D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2F6CF1-087A-404D-A96F-93919E31B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799C6-4A2E-4CC4-95EB-533607D612F9}"/>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8" name="Footer Placeholder 7">
            <a:extLst>
              <a:ext uri="{FF2B5EF4-FFF2-40B4-BE49-F238E27FC236}">
                <a16:creationId xmlns:a16="http://schemas.microsoft.com/office/drawing/2014/main" id="{4A2B68D1-090A-44E6-827B-DAF30972DC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775DFD-D651-4598-97BE-82FB9616AEF2}"/>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13019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F47F-A808-415D-A06F-796A8E12F1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659D65-B459-499C-9531-18D5CDCA6756}"/>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4" name="Footer Placeholder 3">
            <a:extLst>
              <a:ext uri="{FF2B5EF4-FFF2-40B4-BE49-F238E27FC236}">
                <a16:creationId xmlns:a16="http://schemas.microsoft.com/office/drawing/2014/main" id="{69985C6E-6273-4981-8A83-7F72E91A20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1FBF7E-2915-4411-9032-52CFEFCCE660}"/>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3078956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699626-F6D2-422B-8E91-E6FF1038ABC8}"/>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3" name="Footer Placeholder 2">
            <a:extLst>
              <a:ext uri="{FF2B5EF4-FFF2-40B4-BE49-F238E27FC236}">
                <a16:creationId xmlns:a16="http://schemas.microsoft.com/office/drawing/2014/main" id="{D1DCC33A-1EBB-479F-A206-73EE4F5D4C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B12F52-B9A0-429E-9192-BD6125A308E2}"/>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2932319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F5CED-933F-4CFE-8EBF-E5FB24A9AF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8325D4-D218-44C9-AF19-ACE84CFF22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786311-AF01-4364-B449-C396A3028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9B883C-0C78-4AE4-9391-4250B48D3CDF}"/>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6" name="Footer Placeholder 5">
            <a:extLst>
              <a:ext uri="{FF2B5EF4-FFF2-40B4-BE49-F238E27FC236}">
                <a16:creationId xmlns:a16="http://schemas.microsoft.com/office/drawing/2014/main" id="{14583774-D93D-4735-B241-9A1C2CC355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F21CDD-E056-4D94-A436-938828E97592}"/>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2059798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A5526-D1B1-4922-8447-859F22901F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774A83-AED8-4D66-B4AF-B3536ABF65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7AF0B7-CFF6-4C77-8275-E5671F6EFB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894D1-BD9C-4F2E-8B22-11FE2931689A}"/>
              </a:ext>
            </a:extLst>
          </p:cNvPr>
          <p:cNvSpPr>
            <a:spLocks noGrp="1"/>
          </p:cNvSpPr>
          <p:nvPr>
            <p:ph type="dt" sz="half" idx="10"/>
          </p:nvPr>
        </p:nvSpPr>
        <p:spPr/>
        <p:txBody>
          <a:bodyPr/>
          <a:lstStyle/>
          <a:p>
            <a:fld id="{BF80BE47-782E-44A8-BFF3-FE256597B5A1}" type="datetimeFigureOut">
              <a:rPr lang="en-US" smtClean="0"/>
              <a:t>10/12/2021</a:t>
            </a:fld>
            <a:endParaRPr lang="en-US"/>
          </a:p>
        </p:txBody>
      </p:sp>
      <p:sp>
        <p:nvSpPr>
          <p:cNvPr id="6" name="Footer Placeholder 5">
            <a:extLst>
              <a:ext uri="{FF2B5EF4-FFF2-40B4-BE49-F238E27FC236}">
                <a16:creationId xmlns:a16="http://schemas.microsoft.com/office/drawing/2014/main" id="{50AACCA8-49A5-4065-AE15-B8082049FA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476DB0-2522-403D-A5A6-C1FA43E01012}"/>
              </a:ext>
            </a:extLst>
          </p:cNvPr>
          <p:cNvSpPr>
            <a:spLocks noGrp="1"/>
          </p:cNvSpPr>
          <p:nvPr>
            <p:ph type="sldNum" sz="quarter" idx="12"/>
          </p:nvPr>
        </p:nvSpPr>
        <p:spPr/>
        <p:txBody>
          <a:bodyPr/>
          <a:lstStyle/>
          <a:p>
            <a:fld id="{AEC484B1-7561-4B4A-853F-E8276ABE70EE}" type="slidenum">
              <a:rPr lang="en-US" smtClean="0"/>
              <a:t>‹#›</a:t>
            </a:fld>
            <a:endParaRPr lang="en-US"/>
          </a:p>
        </p:txBody>
      </p:sp>
    </p:spTree>
    <p:extLst>
      <p:ext uri="{BB962C8B-B14F-4D97-AF65-F5344CB8AC3E}">
        <p14:creationId xmlns:p14="http://schemas.microsoft.com/office/powerpoint/2010/main" val="1977188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90DBE4-4CC8-46AF-8A02-5B51768F3A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EA1CA1-477E-460B-92DA-42F85EF52F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227CB-BECA-421C-A9DD-C41AFB0D9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0BE47-782E-44A8-BFF3-FE256597B5A1}" type="datetimeFigureOut">
              <a:rPr lang="en-US" smtClean="0"/>
              <a:t>10/12/2021</a:t>
            </a:fld>
            <a:endParaRPr lang="en-US"/>
          </a:p>
        </p:txBody>
      </p:sp>
      <p:sp>
        <p:nvSpPr>
          <p:cNvPr id="5" name="Footer Placeholder 4">
            <a:extLst>
              <a:ext uri="{FF2B5EF4-FFF2-40B4-BE49-F238E27FC236}">
                <a16:creationId xmlns:a16="http://schemas.microsoft.com/office/drawing/2014/main" id="{DDF12318-E914-4DBA-B168-B8AB36C1C3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C05263-242E-4CA4-A9F4-FBAABAEBF6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484B1-7561-4B4A-853F-E8276ABE70EE}" type="slidenum">
              <a:rPr lang="en-US" smtClean="0"/>
              <a:t>‹#›</a:t>
            </a:fld>
            <a:endParaRPr lang="en-US"/>
          </a:p>
        </p:txBody>
      </p:sp>
    </p:spTree>
    <p:extLst>
      <p:ext uri="{BB962C8B-B14F-4D97-AF65-F5344CB8AC3E}">
        <p14:creationId xmlns:p14="http://schemas.microsoft.com/office/powerpoint/2010/main" val="308839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294908-8B00-4F58-BBBA-20F71A40A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364C879-1404-4203-8E9D-CC5DE0A621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782" y="-1386168"/>
            <a:ext cx="2424873" cy="3611191"/>
          </a:xfrm>
          <a:custGeom>
            <a:avLst/>
            <a:gdLst>
              <a:gd name="connsiteX0" fmla="*/ 0 w 2424873"/>
              <a:gd name="connsiteY0" fmla="*/ 2424874 h 3611191"/>
              <a:gd name="connsiteX1" fmla="*/ 2424873 w 2424873"/>
              <a:gd name="connsiteY1" fmla="*/ 0 h 3611191"/>
              <a:gd name="connsiteX2" fmla="*/ 2424873 w 2424873"/>
              <a:gd name="connsiteY2" fmla="*/ 3611191 h 3611191"/>
              <a:gd name="connsiteX3" fmla="*/ 1186317 w 2424873"/>
              <a:gd name="connsiteY3" fmla="*/ 3611191 h 3611191"/>
            </a:gdLst>
            <a:ahLst/>
            <a:cxnLst>
              <a:cxn ang="0">
                <a:pos x="connsiteX0" y="connsiteY0"/>
              </a:cxn>
              <a:cxn ang="0">
                <a:pos x="connsiteX1" y="connsiteY1"/>
              </a:cxn>
              <a:cxn ang="0">
                <a:pos x="connsiteX2" y="connsiteY2"/>
              </a:cxn>
              <a:cxn ang="0">
                <a:pos x="connsiteX3" y="connsiteY3"/>
              </a:cxn>
            </a:cxnLst>
            <a:rect l="l" t="t" r="r" b="b"/>
            <a:pathLst>
              <a:path w="2424873" h="3611191">
                <a:moveTo>
                  <a:pt x="0" y="2424874"/>
                </a:moveTo>
                <a:lnTo>
                  <a:pt x="2424873" y="0"/>
                </a:lnTo>
                <a:lnTo>
                  <a:pt x="2424873" y="3611191"/>
                </a:lnTo>
                <a:lnTo>
                  <a:pt x="1186317" y="361119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84617302-4B0D-4351-A6BB-6F0930D94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571000" y="-338582"/>
            <a:ext cx="1635955" cy="1635955"/>
          </a:xfrm>
          <a:custGeom>
            <a:avLst/>
            <a:gdLst>
              <a:gd name="connsiteX0" fmla="*/ 0 w 1635955"/>
              <a:gd name="connsiteY0" fmla="*/ 957987 h 1635955"/>
              <a:gd name="connsiteX1" fmla="*/ 957987 w 1635955"/>
              <a:gd name="connsiteY1" fmla="*/ 0 h 1635955"/>
              <a:gd name="connsiteX2" fmla="*/ 1635955 w 1635955"/>
              <a:gd name="connsiteY2" fmla="*/ 0 h 1635955"/>
              <a:gd name="connsiteX3" fmla="*/ 1635955 w 1635955"/>
              <a:gd name="connsiteY3" fmla="*/ 1635955 h 1635955"/>
              <a:gd name="connsiteX4" fmla="*/ 0 w 1635955"/>
              <a:gd name="connsiteY4" fmla="*/ 1635955 h 1635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55" h="1635955">
                <a:moveTo>
                  <a:pt x="0" y="957987"/>
                </a:moveTo>
                <a:lnTo>
                  <a:pt x="957987" y="0"/>
                </a:lnTo>
                <a:lnTo>
                  <a:pt x="1635955" y="0"/>
                </a:lnTo>
                <a:lnTo>
                  <a:pt x="1635955" y="1635955"/>
                </a:lnTo>
                <a:lnTo>
                  <a:pt x="0" y="1635955"/>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DA2C7802-C2E0-4218-8F89-8DD7CCD2C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7985" y="-6588"/>
            <a:ext cx="4059393" cy="2548110"/>
          </a:xfrm>
          <a:custGeom>
            <a:avLst/>
            <a:gdLst>
              <a:gd name="connsiteX0" fmla="*/ 0 w 4059393"/>
              <a:gd name="connsiteY0" fmla="*/ 1511282 h 2548110"/>
              <a:gd name="connsiteX1" fmla="*/ 1511282 w 4059393"/>
              <a:gd name="connsiteY1" fmla="*/ 0 h 2548110"/>
              <a:gd name="connsiteX2" fmla="*/ 4059393 w 4059393"/>
              <a:gd name="connsiteY2" fmla="*/ 2548110 h 2548110"/>
              <a:gd name="connsiteX3" fmla="*/ 0 w 4059393"/>
              <a:gd name="connsiteY3" fmla="*/ 2548110 h 2548110"/>
            </a:gdLst>
            <a:ahLst/>
            <a:cxnLst>
              <a:cxn ang="0">
                <a:pos x="connsiteX0" y="connsiteY0"/>
              </a:cxn>
              <a:cxn ang="0">
                <a:pos x="connsiteX1" y="connsiteY1"/>
              </a:cxn>
              <a:cxn ang="0">
                <a:pos x="connsiteX2" y="connsiteY2"/>
              </a:cxn>
              <a:cxn ang="0">
                <a:pos x="connsiteX3" y="connsiteY3"/>
              </a:cxn>
            </a:cxnLst>
            <a:rect l="l" t="t" r="r" b="b"/>
            <a:pathLst>
              <a:path w="4059393" h="2548110">
                <a:moveTo>
                  <a:pt x="0" y="1511282"/>
                </a:moveTo>
                <a:lnTo>
                  <a:pt x="1511282" y="0"/>
                </a:lnTo>
                <a:lnTo>
                  <a:pt x="4059393" y="2548110"/>
                </a:lnTo>
                <a:lnTo>
                  <a:pt x="0" y="2548110"/>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A6D7111A-21E5-4EE9-8A78-10E5530F0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262924" y="1465780"/>
            <a:ext cx="1185708" cy="118570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969E80-A77B-49FC-9122-D89AFD5EE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9557" y="5198743"/>
            <a:ext cx="2444907" cy="2366116"/>
          </a:xfrm>
          <a:custGeom>
            <a:avLst/>
            <a:gdLst>
              <a:gd name="connsiteX0" fmla="*/ 0 w 2203753"/>
              <a:gd name="connsiteY0" fmla="*/ 0 h 2132734"/>
              <a:gd name="connsiteX1" fmla="*/ 2203753 w 2203753"/>
              <a:gd name="connsiteY1" fmla="*/ 0 h 2132734"/>
              <a:gd name="connsiteX2" fmla="*/ 2203753 w 2203753"/>
              <a:gd name="connsiteY2" fmla="*/ 576461 h 2132734"/>
              <a:gd name="connsiteX3" fmla="*/ 647480 w 2203753"/>
              <a:gd name="connsiteY3" fmla="*/ 2132734 h 2132734"/>
              <a:gd name="connsiteX4" fmla="*/ 0 w 2203753"/>
              <a:gd name="connsiteY4" fmla="*/ 1485255 h 2132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3753" h="2132734">
                <a:moveTo>
                  <a:pt x="0" y="0"/>
                </a:moveTo>
                <a:lnTo>
                  <a:pt x="2203753" y="0"/>
                </a:lnTo>
                <a:lnTo>
                  <a:pt x="2203753" y="576461"/>
                </a:lnTo>
                <a:lnTo>
                  <a:pt x="647480" y="2132734"/>
                </a:lnTo>
                <a:lnTo>
                  <a:pt x="0" y="1485255"/>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1849CA57-76BD-4CF2-80BA-D7A46A01B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769787" y="5439893"/>
            <a:ext cx="928467" cy="928467"/>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FFFFFF"/>
              </a:solidFill>
              <a:effectLst>
                <a:outerShdw blurRad="38100" dist="38100" dir="2700000" algn="tl">
                  <a:srgbClr val="000000">
                    <a:alpha val="43137"/>
                  </a:srgbClr>
                </a:outerShdw>
              </a:effectLst>
            </a:endParaRPr>
          </a:p>
        </p:txBody>
      </p:sp>
      <p:sp>
        <p:nvSpPr>
          <p:cNvPr id="22" name="Freeform: Shape 21">
            <a:extLst>
              <a:ext uri="{FF2B5EF4-FFF2-40B4-BE49-F238E27FC236}">
                <a16:creationId xmlns:a16="http://schemas.microsoft.com/office/drawing/2014/main" id="{35E9085E-E730-4768-83D4-6CB7E98971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401311" y="734311"/>
            <a:ext cx="5389379" cy="5389379"/>
          </a:xfrm>
          <a:custGeom>
            <a:avLst/>
            <a:gdLst>
              <a:gd name="connsiteX0" fmla="*/ 0 w 5389379"/>
              <a:gd name="connsiteY0" fmla="*/ 540040 h 5389379"/>
              <a:gd name="connsiteX1" fmla="*/ 540040 w 5389379"/>
              <a:gd name="connsiteY1" fmla="*/ 0 h 5389379"/>
              <a:gd name="connsiteX2" fmla="*/ 5389379 w 5389379"/>
              <a:gd name="connsiteY2" fmla="*/ 0 h 5389379"/>
              <a:gd name="connsiteX3" fmla="*/ 5389379 w 5389379"/>
              <a:gd name="connsiteY3" fmla="*/ 4838655 h 5389379"/>
              <a:gd name="connsiteX4" fmla="*/ 4838655 w 5389379"/>
              <a:gd name="connsiteY4" fmla="*/ 5389379 h 5389379"/>
              <a:gd name="connsiteX5" fmla="*/ 0 w 5389379"/>
              <a:gd name="connsiteY5" fmla="*/ 5389379 h 538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89379" h="5389379">
                <a:moveTo>
                  <a:pt x="0" y="540040"/>
                </a:moveTo>
                <a:lnTo>
                  <a:pt x="540040" y="0"/>
                </a:lnTo>
                <a:lnTo>
                  <a:pt x="5389379" y="0"/>
                </a:lnTo>
                <a:lnTo>
                  <a:pt x="5389379" y="4838655"/>
                </a:lnTo>
                <a:lnTo>
                  <a:pt x="4838655" y="5389379"/>
                </a:lnTo>
                <a:lnTo>
                  <a:pt x="0" y="5389379"/>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73272FE-A474-4CAE-8CA2-BCC8B476C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00283" y="33283"/>
            <a:ext cx="6791435" cy="6791435"/>
          </a:xfrm>
          <a:custGeom>
            <a:avLst/>
            <a:gdLst>
              <a:gd name="connsiteX0" fmla="*/ 1860938 w 6791435"/>
              <a:gd name="connsiteY0" fmla="*/ 81158 h 6791435"/>
              <a:gd name="connsiteX1" fmla="*/ 1942096 w 6791435"/>
              <a:gd name="connsiteY1" fmla="*/ 0 h 6791435"/>
              <a:gd name="connsiteX2" fmla="*/ 6791435 w 6791435"/>
              <a:gd name="connsiteY2" fmla="*/ 0 h 6791435"/>
              <a:gd name="connsiteX3" fmla="*/ 6791435 w 6791435"/>
              <a:gd name="connsiteY3" fmla="*/ 4838655 h 6791435"/>
              <a:gd name="connsiteX4" fmla="*/ 6710277 w 6791435"/>
              <a:gd name="connsiteY4" fmla="*/ 4919813 h 6791435"/>
              <a:gd name="connsiteX5" fmla="*/ 6710277 w 6791435"/>
              <a:gd name="connsiteY5" fmla="*/ 81158 h 6791435"/>
              <a:gd name="connsiteX6" fmla="*/ 0 w 6791435"/>
              <a:gd name="connsiteY6" fmla="*/ 1942096 h 6791435"/>
              <a:gd name="connsiteX7" fmla="*/ 81158 w 6791435"/>
              <a:gd name="connsiteY7" fmla="*/ 1860938 h 6791435"/>
              <a:gd name="connsiteX8" fmla="*/ 81158 w 6791435"/>
              <a:gd name="connsiteY8" fmla="*/ 6710277 h 6791435"/>
              <a:gd name="connsiteX9" fmla="*/ 4919813 w 6791435"/>
              <a:gd name="connsiteY9" fmla="*/ 6710277 h 6791435"/>
              <a:gd name="connsiteX10" fmla="*/ 4838655 w 6791435"/>
              <a:gd name="connsiteY10" fmla="*/ 6791435 h 6791435"/>
              <a:gd name="connsiteX11" fmla="*/ 0 w 6791435"/>
              <a:gd name="connsiteY11" fmla="*/ 6791435 h 679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1435" h="6791435">
                <a:moveTo>
                  <a:pt x="1860938" y="81158"/>
                </a:moveTo>
                <a:lnTo>
                  <a:pt x="1942096" y="0"/>
                </a:lnTo>
                <a:lnTo>
                  <a:pt x="6791435" y="0"/>
                </a:lnTo>
                <a:lnTo>
                  <a:pt x="6791435" y="4838655"/>
                </a:lnTo>
                <a:lnTo>
                  <a:pt x="6710277" y="4919813"/>
                </a:lnTo>
                <a:lnTo>
                  <a:pt x="6710277" y="81158"/>
                </a:lnTo>
                <a:close/>
                <a:moveTo>
                  <a:pt x="0" y="1942096"/>
                </a:moveTo>
                <a:lnTo>
                  <a:pt x="81158" y="1860938"/>
                </a:lnTo>
                <a:lnTo>
                  <a:pt x="81158" y="6710277"/>
                </a:lnTo>
                <a:lnTo>
                  <a:pt x="4919813" y="6710277"/>
                </a:lnTo>
                <a:lnTo>
                  <a:pt x="4838655" y="6791435"/>
                </a:lnTo>
                <a:lnTo>
                  <a:pt x="0" y="679143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 name="Subtitle 2">
            <a:extLst>
              <a:ext uri="{FF2B5EF4-FFF2-40B4-BE49-F238E27FC236}">
                <a16:creationId xmlns:a16="http://schemas.microsoft.com/office/drawing/2014/main" id="{480B88DE-EE91-4682-94BC-7CE5E71B8843}"/>
              </a:ext>
            </a:extLst>
          </p:cNvPr>
          <p:cNvSpPr>
            <a:spLocks noGrp="1"/>
          </p:cNvSpPr>
          <p:nvPr>
            <p:ph type="subTitle" idx="1"/>
          </p:nvPr>
        </p:nvSpPr>
        <p:spPr>
          <a:xfrm>
            <a:off x="4439633" y="4518923"/>
            <a:ext cx="3312734" cy="1141851"/>
          </a:xfrm>
          <a:noFill/>
        </p:spPr>
        <p:txBody>
          <a:bodyPr>
            <a:normAutofit/>
          </a:bodyPr>
          <a:lstStyle/>
          <a:p>
            <a:r>
              <a:rPr lang="en-US" sz="2000">
                <a:solidFill>
                  <a:srgbClr val="080808"/>
                </a:solidFill>
              </a:rPr>
              <a:t>----Mahesh Surisetty</a:t>
            </a:r>
          </a:p>
        </p:txBody>
      </p:sp>
      <p:sp>
        <p:nvSpPr>
          <p:cNvPr id="2" name="Title 1">
            <a:extLst>
              <a:ext uri="{FF2B5EF4-FFF2-40B4-BE49-F238E27FC236}">
                <a16:creationId xmlns:a16="http://schemas.microsoft.com/office/drawing/2014/main" id="{F3A19E57-BDC9-4FFA-8C1A-44358F4C0EFD}"/>
              </a:ext>
            </a:extLst>
          </p:cNvPr>
          <p:cNvSpPr>
            <a:spLocks noGrp="1"/>
          </p:cNvSpPr>
          <p:nvPr>
            <p:ph type="ctrTitle"/>
          </p:nvPr>
        </p:nvSpPr>
        <p:spPr>
          <a:xfrm>
            <a:off x="3204642" y="2353641"/>
            <a:ext cx="5782716" cy="2150719"/>
          </a:xfrm>
          <a:noFill/>
        </p:spPr>
        <p:txBody>
          <a:bodyPr anchor="ctr">
            <a:normAutofit/>
          </a:bodyPr>
          <a:lstStyle/>
          <a:p>
            <a:r>
              <a:rPr lang="en-US" sz="3600">
                <a:solidFill>
                  <a:srgbClr val="080808"/>
                </a:solidFill>
              </a:rPr>
              <a:t>Anomaly Detection Algorithms</a:t>
            </a:r>
          </a:p>
        </p:txBody>
      </p:sp>
      <p:sp>
        <p:nvSpPr>
          <p:cNvPr id="26" name="Freeform: Shape 25">
            <a:extLst>
              <a:ext uri="{FF2B5EF4-FFF2-40B4-BE49-F238E27FC236}">
                <a16:creationId xmlns:a16="http://schemas.microsoft.com/office/drawing/2014/main" id="{E07981EA-05A6-437C-88D7-B377B92B03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629823" y="5457591"/>
            <a:ext cx="2231794" cy="2568811"/>
          </a:xfrm>
          <a:custGeom>
            <a:avLst/>
            <a:gdLst>
              <a:gd name="connsiteX0" fmla="*/ 0 w 2940086"/>
              <a:gd name="connsiteY0" fmla="*/ 0 h 3384061"/>
              <a:gd name="connsiteX1" fmla="*/ 2496112 w 2940086"/>
              <a:gd name="connsiteY1" fmla="*/ 0 h 3384061"/>
              <a:gd name="connsiteX2" fmla="*/ 2940086 w 2940086"/>
              <a:gd name="connsiteY2" fmla="*/ 443975 h 3384061"/>
              <a:gd name="connsiteX3" fmla="*/ 0 w 2940086"/>
              <a:gd name="connsiteY3" fmla="*/ 3384061 h 3384061"/>
            </a:gdLst>
            <a:ahLst/>
            <a:cxnLst>
              <a:cxn ang="0">
                <a:pos x="connsiteX0" y="connsiteY0"/>
              </a:cxn>
              <a:cxn ang="0">
                <a:pos x="connsiteX1" y="connsiteY1"/>
              </a:cxn>
              <a:cxn ang="0">
                <a:pos x="connsiteX2" y="connsiteY2"/>
              </a:cxn>
              <a:cxn ang="0">
                <a:pos x="connsiteX3" y="connsiteY3"/>
              </a:cxn>
            </a:cxnLst>
            <a:rect l="l" t="t" r="r" b="b"/>
            <a:pathLst>
              <a:path w="2940086" h="3384061">
                <a:moveTo>
                  <a:pt x="0" y="0"/>
                </a:moveTo>
                <a:lnTo>
                  <a:pt x="2496112" y="0"/>
                </a:lnTo>
                <a:lnTo>
                  <a:pt x="2940086" y="443975"/>
                </a:lnTo>
                <a:lnTo>
                  <a:pt x="0" y="3384061"/>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Rectangle 27">
            <a:extLst>
              <a:ext uri="{FF2B5EF4-FFF2-40B4-BE49-F238E27FC236}">
                <a16:creationId xmlns:a16="http://schemas.microsoft.com/office/drawing/2014/main" id="{15E3C750-986E-4769-B1AE-49289FBEE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9720059" y="5243545"/>
            <a:ext cx="959985" cy="959985"/>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D229204-C0AE-430E-9D51-3C7D33232D83}"/>
              </a:ext>
            </a:extLst>
          </p:cNvPr>
          <p:cNvPicPr>
            <a:picLocks noChangeAspect="1"/>
          </p:cNvPicPr>
          <p:nvPr/>
        </p:nvPicPr>
        <p:blipFill>
          <a:blip r:embed="rId2"/>
          <a:stretch>
            <a:fillRect/>
          </a:stretch>
        </p:blipFill>
        <p:spPr>
          <a:xfrm>
            <a:off x="6602" y="6448255"/>
            <a:ext cx="2073852" cy="413736"/>
          </a:xfrm>
          <a:prstGeom prst="rect">
            <a:avLst/>
          </a:prstGeom>
        </p:spPr>
      </p:pic>
    </p:spTree>
    <p:extLst>
      <p:ext uri="{BB962C8B-B14F-4D97-AF65-F5344CB8AC3E}">
        <p14:creationId xmlns:p14="http://schemas.microsoft.com/office/powerpoint/2010/main" val="1406913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F6709F-7579-401B-A1CB-67F085E70A2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effectLst/>
                <a:latin typeface="+mj-lt"/>
                <a:ea typeface="+mj-ea"/>
                <a:cs typeface="+mj-cs"/>
              </a:rPr>
              <a:t>Image Anomaly Detection:</a:t>
            </a:r>
            <a:br>
              <a:rPr lang="en-US" sz="3600" kern="1200">
                <a:solidFill>
                  <a:srgbClr val="FFFFFF"/>
                </a:solidFill>
                <a:effectLst/>
                <a:latin typeface="+mj-lt"/>
                <a:ea typeface="+mj-ea"/>
                <a:cs typeface="+mj-cs"/>
              </a:rPr>
            </a:br>
            <a:endParaRPr lang="en-US" sz="3600" kern="1200">
              <a:solidFill>
                <a:srgbClr val="FFFFFF"/>
              </a:solidFill>
              <a:latin typeface="+mj-lt"/>
              <a:ea typeface="+mj-ea"/>
              <a:cs typeface="+mj-cs"/>
            </a:endParaRPr>
          </a:p>
        </p:txBody>
      </p:sp>
      <p:pic>
        <p:nvPicPr>
          <p:cNvPr id="4" name="Content Placeholder 3">
            <a:extLst>
              <a:ext uri="{FF2B5EF4-FFF2-40B4-BE49-F238E27FC236}">
                <a16:creationId xmlns:a16="http://schemas.microsoft.com/office/drawing/2014/main" id="{A87F52FB-F993-44A7-973A-37F912F728A8}"/>
              </a:ext>
            </a:extLst>
          </p:cNvPr>
          <p:cNvPicPr>
            <a:picLocks noGrp="1"/>
          </p:cNvPicPr>
          <p:nvPr>
            <p:ph idx="1"/>
          </p:nvPr>
        </p:nvPicPr>
        <p:blipFill>
          <a:blip r:embed="rId2"/>
          <a:stretch>
            <a:fillRect/>
          </a:stretch>
        </p:blipFill>
        <p:spPr>
          <a:xfrm>
            <a:off x="4777316" y="1834371"/>
            <a:ext cx="6780700" cy="3186928"/>
          </a:xfrm>
          <a:prstGeom prst="rect">
            <a:avLst/>
          </a:prstGeom>
        </p:spPr>
      </p:pic>
      <p:pic>
        <p:nvPicPr>
          <p:cNvPr id="5" name="Picture 4">
            <a:extLst>
              <a:ext uri="{FF2B5EF4-FFF2-40B4-BE49-F238E27FC236}">
                <a16:creationId xmlns:a16="http://schemas.microsoft.com/office/drawing/2014/main" id="{2B2A12F0-5915-4999-8963-58B2CCDEECFA}"/>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857804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E5B42C5-BD5A-4AC1-9EAE-C32BD9700C6D}"/>
              </a:ext>
            </a:extLst>
          </p:cNvPr>
          <p:cNvPicPr>
            <a:picLocks noGrp="1"/>
          </p:cNvPicPr>
          <p:nvPr>
            <p:ph idx="1"/>
          </p:nvPr>
        </p:nvPicPr>
        <p:blipFill>
          <a:blip r:embed="rId2"/>
          <a:stretch>
            <a:fillRect/>
          </a:stretch>
        </p:blipFill>
        <p:spPr>
          <a:xfrm>
            <a:off x="913614" y="643467"/>
            <a:ext cx="1036477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09535A16-CEEB-467B-8776-A41EBAFAF9AF}"/>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425893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6D572CB-4FA2-4BC5-8F52-12346A1A9B12}"/>
              </a:ext>
            </a:extLst>
          </p:cNvPr>
          <p:cNvPicPr>
            <a:picLocks noGrp="1"/>
          </p:cNvPicPr>
          <p:nvPr>
            <p:ph idx="1"/>
          </p:nvPr>
        </p:nvPicPr>
        <p:blipFill>
          <a:blip r:embed="rId2"/>
          <a:stretch>
            <a:fillRect/>
          </a:stretch>
        </p:blipFill>
        <p:spPr>
          <a:xfrm>
            <a:off x="984931" y="1141375"/>
            <a:ext cx="1022213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4C8F050-92F4-4E96-8DCC-BBEF5AACD812}"/>
              </a:ext>
            </a:extLst>
          </p:cNvPr>
          <p:cNvSpPr txBox="1"/>
          <p:nvPr/>
        </p:nvSpPr>
        <p:spPr>
          <a:xfrm>
            <a:off x="2191119" y="288485"/>
            <a:ext cx="6100618" cy="375552"/>
          </a:xfrm>
          <a:prstGeom prst="rect">
            <a:avLst/>
          </a:prstGeom>
          <a:noFill/>
        </p:spPr>
        <p:txBody>
          <a:bodyPr wrap="square">
            <a:spAutoFit/>
          </a:bodyPr>
          <a:lstStyle/>
          <a:p>
            <a:pPr marL="457200" marR="0">
              <a:lnSpc>
                <a:spcPct val="107000"/>
              </a:lnSpc>
              <a:spcBef>
                <a:spcPts val="0"/>
              </a:spcBef>
              <a:spcAft>
                <a:spcPts val="800"/>
              </a:spcAft>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Example: Counterfeit currency, genuine products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8DAAB469-9546-493E-A702-233D01C6B657}"/>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942746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3A7D1-4175-4408-9AD7-1839CD92FD5E}"/>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effectLst/>
              </a:rPr>
              <a:t>Graph Neural Networks: </a:t>
            </a:r>
            <a:br>
              <a:rPr lang="en-US" sz="4600">
                <a:effectLst/>
              </a:rPr>
            </a:br>
            <a:endParaRPr lang="en-US" sz="4600"/>
          </a:p>
        </p:txBody>
      </p:sp>
      <p:sp>
        <p:nvSpPr>
          <p:cNvPr id="26"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Content Placeholder 15">
            <a:extLst>
              <a:ext uri="{FF2B5EF4-FFF2-40B4-BE49-F238E27FC236}">
                <a16:creationId xmlns:a16="http://schemas.microsoft.com/office/drawing/2014/main" id="{6503E17D-44D4-4FAC-8E65-91BDEF45B7BC}"/>
              </a:ext>
            </a:extLst>
          </p:cNvPr>
          <p:cNvPicPr>
            <a:picLocks noGrp="1"/>
          </p:cNvPicPr>
          <p:nvPr>
            <p:ph idx="1"/>
          </p:nvPr>
        </p:nvPicPr>
        <p:blipFill>
          <a:blip r:embed="rId2"/>
          <a:stretch>
            <a:fillRect/>
          </a:stretch>
        </p:blipFill>
        <p:spPr>
          <a:xfrm>
            <a:off x="320040" y="2747147"/>
            <a:ext cx="5614416" cy="3396721"/>
          </a:xfrm>
          <a:prstGeom prst="rect">
            <a:avLst/>
          </a:prstGeom>
        </p:spPr>
      </p:pic>
      <p:pic>
        <p:nvPicPr>
          <p:cNvPr id="4" name="Content Placeholder 3">
            <a:extLst>
              <a:ext uri="{FF2B5EF4-FFF2-40B4-BE49-F238E27FC236}">
                <a16:creationId xmlns:a16="http://schemas.microsoft.com/office/drawing/2014/main" id="{93255695-B845-437F-9CB2-753C25599BC2}"/>
              </a:ext>
            </a:extLst>
          </p:cNvPr>
          <p:cNvPicPr>
            <a:picLocks/>
          </p:cNvPicPr>
          <p:nvPr/>
        </p:nvPicPr>
        <p:blipFill>
          <a:blip r:embed="rId3"/>
          <a:stretch>
            <a:fillRect/>
          </a:stretch>
        </p:blipFill>
        <p:spPr>
          <a:xfrm>
            <a:off x="6254496" y="3034886"/>
            <a:ext cx="5614416" cy="2821244"/>
          </a:xfrm>
          <a:prstGeom prst="rect">
            <a:avLst/>
          </a:prstGeom>
        </p:spPr>
      </p:pic>
      <p:sp>
        <p:nvSpPr>
          <p:cNvPr id="5" name="TextBox 4">
            <a:extLst>
              <a:ext uri="{FF2B5EF4-FFF2-40B4-BE49-F238E27FC236}">
                <a16:creationId xmlns:a16="http://schemas.microsoft.com/office/drawing/2014/main" id="{C66E4E96-C29F-4406-A698-8F6A866AB285}"/>
              </a:ext>
            </a:extLst>
          </p:cNvPr>
          <p:cNvSpPr txBox="1"/>
          <p:nvPr/>
        </p:nvSpPr>
        <p:spPr>
          <a:xfrm>
            <a:off x="6391564" y="6143868"/>
            <a:ext cx="3953163" cy="369332"/>
          </a:xfrm>
          <a:prstGeom prst="rect">
            <a:avLst/>
          </a:prstGeom>
          <a:noFill/>
        </p:spPr>
        <p:txBody>
          <a:bodyPr wrap="square" rtlCol="0">
            <a:spAutoFit/>
          </a:bodyPr>
          <a:lstStyle/>
          <a:p>
            <a:r>
              <a:rPr lang="en-US" dirty="0"/>
              <a:t>GNN data will be added soon</a:t>
            </a:r>
          </a:p>
        </p:txBody>
      </p:sp>
      <p:pic>
        <p:nvPicPr>
          <p:cNvPr id="8" name="Picture 7">
            <a:extLst>
              <a:ext uri="{FF2B5EF4-FFF2-40B4-BE49-F238E27FC236}">
                <a16:creationId xmlns:a16="http://schemas.microsoft.com/office/drawing/2014/main" id="{76E91043-4F78-4991-A963-12482A21987E}"/>
              </a:ext>
            </a:extLst>
          </p:cNvPr>
          <p:cNvPicPr>
            <a:picLocks noChangeAspect="1"/>
          </p:cNvPicPr>
          <p:nvPr/>
        </p:nvPicPr>
        <p:blipFill>
          <a:blip r:embed="rId4"/>
          <a:stretch>
            <a:fillRect/>
          </a:stretch>
        </p:blipFill>
        <p:spPr>
          <a:xfrm>
            <a:off x="6602" y="6448255"/>
            <a:ext cx="2073852" cy="413736"/>
          </a:xfrm>
          <a:prstGeom prst="rect">
            <a:avLst/>
          </a:prstGeom>
        </p:spPr>
      </p:pic>
    </p:spTree>
    <p:extLst>
      <p:ext uri="{BB962C8B-B14F-4D97-AF65-F5344CB8AC3E}">
        <p14:creationId xmlns:p14="http://schemas.microsoft.com/office/powerpoint/2010/main" val="1953599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763A7-FDA1-410F-93C9-434E15F1C4C2}"/>
              </a:ext>
            </a:extLst>
          </p:cNvPr>
          <p:cNvSpPr>
            <a:spLocks noGrp="1"/>
          </p:cNvSpPr>
          <p:nvPr>
            <p:ph type="title"/>
          </p:nvPr>
        </p:nvSpPr>
        <p:spPr>
          <a:xfrm>
            <a:off x="841247" y="581891"/>
            <a:ext cx="3771009" cy="3740727"/>
          </a:xfrm>
        </p:spPr>
        <p:txBody>
          <a:bodyPr vert="horz" lIns="91440" tIns="45720" rIns="91440" bIns="45720" rtlCol="0" anchor="b">
            <a:normAutofit/>
          </a:bodyPr>
          <a:lstStyle/>
          <a:p>
            <a:r>
              <a:rPr lang="en-US" sz="3000" kern="1200" dirty="0">
                <a:solidFill>
                  <a:schemeClr val="tx1"/>
                </a:solidFill>
                <a:effectLst/>
                <a:latin typeface="+mj-lt"/>
                <a:ea typeface="+mj-ea"/>
                <a:cs typeface="+mj-cs"/>
              </a:rPr>
              <a:t>Nodes send the messages to other nodes and collects the messages from other nodes and updates itself.</a:t>
            </a:r>
            <a:br>
              <a:rPr lang="en-US" sz="3000" kern="1200" dirty="0">
                <a:solidFill>
                  <a:schemeClr val="tx1"/>
                </a:solidFill>
                <a:effectLst/>
                <a:latin typeface="+mj-lt"/>
                <a:ea typeface="+mj-ea"/>
                <a:cs typeface="+mj-cs"/>
              </a:rPr>
            </a:br>
            <a:endParaRPr lang="en-US" sz="3000" kern="1200" dirty="0">
              <a:solidFill>
                <a:schemeClr val="tx1"/>
              </a:solidFill>
              <a:latin typeface="+mj-lt"/>
              <a:ea typeface="+mj-ea"/>
              <a:cs typeface="+mj-cs"/>
            </a:endParaRPr>
          </a:p>
        </p:txBody>
      </p:sp>
      <p:pic>
        <p:nvPicPr>
          <p:cNvPr id="4" name="Content Placeholder 3">
            <a:extLst>
              <a:ext uri="{FF2B5EF4-FFF2-40B4-BE49-F238E27FC236}">
                <a16:creationId xmlns:a16="http://schemas.microsoft.com/office/drawing/2014/main" id="{99E620C6-6ABB-44BD-BAC4-82C470FD9D52}"/>
              </a:ext>
            </a:extLst>
          </p:cNvPr>
          <p:cNvPicPr>
            <a:picLocks noGrp="1"/>
          </p:cNvPicPr>
          <p:nvPr>
            <p:ph idx="1"/>
          </p:nvPr>
        </p:nvPicPr>
        <p:blipFill>
          <a:blip r:embed="rId2"/>
          <a:stretch>
            <a:fillRect/>
          </a:stretch>
        </p:blipFill>
        <p:spPr>
          <a:xfrm>
            <a:off x="4637627" y="1112948"/>
            <a:ext cx="6847062" cy="4501943"/>
          </a:xfrm>
          <a:prstGeom prst="rect">
            <a:avLst/>
          </a:prstGeom>
        </p:spPr>
      </p:pic>
      <p:pic>
        <p:nvPicPr>
          <p:cNvPr id="5" name="Picture 4">
            <a:extLst>
              <a:ext uri="{FF2B5EF4-FFF2-40B4-BE49-F238E27FC236}">
                <a16:creationId xmlns:a16="http://schemas.microsoft.com/office/drawing/2014/main" id="{6D2DC522-F5B0-4CF9-8FC7-0B640234F090}"/>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81580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2AB2A28-0CA0-425D-AF45-E6C33E315D4F}"/>
              </a:ext>
            </a:extLst>
          </p:cNvPr>
          <p:cNvPicPr>
            <a:picLocks noGrp="1"/>
          </p:cNvPicPr>
          <p:nvPr>
            <p:ph idx="1"/>
          </p:nvPr>
        </p:nvPicPr>
        <p:blipFill>
          <a:blip r:embed="rId2"/>
          <a:stretch>
            <a:fillRect/>
          </a:stretch>
        </p:blipFill>
        <p:spPr>
          <a:xfrm>
            <a:off x="2719597" y="643467"/>
            <a:ext cx="675280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B4B63FE-AC76-464F-B3AB-25FB13471627}"/>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93352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810AEB6-39D2-4AC5-9A6C-EBB11728E38A}"/>
              </a:ext>
            </a:extLst>
          </p:cNvPr>
          <p:cNvPicPr>
            <a:picLocks noGrp="1"/>
          </p:cNvPicPr>
          <p:nvPr>
            <p:ph idx="1"/>
          </p:nvPr>
        </p:nvPicPr>
        <p:blipFill>
          <a:blip r:embed="rId2"/>
          <a:stretch>
            <a:fillRect/>
          </a:stretch>
        </p:blipFill>
        <p:spPr>
          <a:xfrm>
            <a:off x="864952" y="643467"/>
            <a:ext cx="1046209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BE7C083-31C4-45D3-80AE-6980D8BEF528}"/>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693297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28B2AC5-9912-4B32-92F7-609E61E9CDFF}"/>
              </a:ext>
            </a:extLst>
          </p:cNvPr>
          <p:cNvPicPr>
            <a:picLocks noGrp="1"/>
          </p:cNvPicPr>
          <p:nvPr>
            <p:ph idx="1"/>
          </p:nvPr>
        </p:nvPicPr>
        <p:blipFill>
          <a:blip r:embed="rId2"/>
          <a:stretch>
            <a:fillRect/>
          </a:stretch>
        </p:blipFill>
        <p:spPr>
          <a:xfrm>
            <a:off x="1434021" y="643467"/>
            <a:ext cx="9323957"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D9F7BF-11B5-44AE-A942-2001CD29A7D3}"/>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148375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AED9E2B-5182-458C-A720-E204A3618083}"/>
              </a:ext>
            </a:extLst>
          </p:cNvPr>
          <p:cNvPicPr>
            <a:picLocks noGrp="1"/>
          </p:cNvPicPr>
          <p:nvPr>
            <p:ph idx="1"/>
          </p:nvPr>
        </p:nvPicPr>
        <p:blipFill>
          <a:blip r:embed="rId2"/>
          <a:stretch>
            <a:fillRect/>
          </a:stretch>
        </p:blipFill>
        <p:spPr>
          <a:xfrm>
            <a:off x="1209100" y="643467"/>
            <a:ext cx="977379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CFE9E26-2EC0-4EEA-BF4F-533997446AF1}"/>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80057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3B860F8-D34C-4660-B1C5-B793BD39D136}"/>
              </a:ext>
            </a:extLst>
          </p:cNvPr>
          <p:cNvPicPr>
            <a:picLocks noGrp="1"/>
          </p:cNvPicPr>
          <p:nvPr>
            <p:ph idx="1"/>
          </p:nvPr>
        </p:nvPicPr>
        <p:blipFill>
          <a:blip r:embed="rId2"/>
          <a:stretch>
            <a:fillRect/>
          </a:stretch>
        </p:blipFill>
        <p:spPr>
          <a:xfrm>
            <a:off x="2547550" y="643467"/>
            <a:ext cx="709689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15E5C7B-BDCF-4F20-B7A5-5F6C643CC506}"/>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278637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9" name="Picture 136">
            <a:extLst>
              <a:ext uri="{FF2B5EF4-FFF2-40B4-BE49-F238E27FC236}">
                <a16:creationId xmlns:a16="http://schemas.microsoft.com/office/drawing/2014/main" id="{2F757DAE-2134-4D26-A785-D8726BC19414}"/>
              </a:ext>
            </a:extLst>
          </p:cNvPr>
          <p:cNvPicPr>
            <a:picLocks noChangeAspect="1"/>
          </p:cNvPicPr>
          <p:nvPr/>
        </p:nvPicPr>
        <p:blipFill rotWithShape="1">
          <a:blip r:embed="rId2"/>
          <a:srcRect r="9091" b="30189"/>
          <a:stretch/>
        </p:blipFill>
        <p:spPr>
          <a:xfrm>
            <a:off x="20" y="10"/>
            <a:ext cx="12191980" cy="6857990"/>
          </a:xfrm>
          <a:prstGeom prst="rect">
            <a:avLst/>
          </a:prstGeom>
        </p:spPr>
      </p:pic>
      <p:sp>
        <p:nvSpPr>
          <p:cNvPr id="80" name="Rectangle 7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4A431E3A-8F7E-422F-9A40-B553D8A1937E}"/>
              </a:ext>
            </a:extLst>
          </p:cNvPr>
          <p:cNvSpPr txBox="1"/>
          <p:nvPr/>
        </p:nvSpPr>
        <p:spPr>
          <a:xfrm>
            <a:off x="838200" y="1825625"/>
            <a:ext cx="10515600" cy="4351338"/>
          </a:xfrm>
          <a:prstGeom prst="rect">
            <a:avLst/>
          </a:prstGeom>
        </p:spPr>
        <p:txBody>
          <a:bodyPr vert="horz" lIns="91440" tIns="45720" rIns="91440" bIns="45720" rtlCol="0">
            <a:normAutofit lnSpcReduction="10000"/>
          </a:bodyPr>
          <a:lstStyle/>
          <a:p>
            <a:pPr marR="0">
              <a:lnSpc>
                <a:spcPct val="90000"/>
              </a:lnSpc>
              <a:spcBef>
                <a:spcPts val="0"/>
              </a:spcBef>
              <a:spcAft>
                <a:spcPts val="600"/>
              </a:spcAft>
            </a:pPr>
            <a:r>
              <a:rPr lang="en-US" sz="3200" b="1" dirty="0">
                <a:effectLst/>
              </a:rPr>
              <a:t>Session 2 : </a:t>
            </a:r>
          </a:p>
          <a:p>
            <a:pPr marR="0">
              <a:lnSpc>
                <a:spcPct val="90000"/>
              </a:lnSpc>
              <a:spcBef>
                <a:spcPts val="0"/>
              </a:spcBef>
              <a:spcAft>
                <a:spcPts val="600"/>
              </a:spcAft>
            </a:pPr>
            <a:endParaRPr lang="en-US" dirty="0">
              <a:effectLst/>
            </a:endParaRPr>
          </a:p>
          <a:p>
            <a:pPr marL="0" marR="0" indent="-228600">
              <a:lnSpc>
                <a:spcPct val="90000"/>
              </a:lnSpc>
              <a:spcBef>
                <a:spcPts val="0"/>
              </a:spcBef>
              <a:spcAft>
                <a:spcPts val="600"/>
              </a:spcAft>
              <a:buFont typeface="Arial" panose="020B0604020202020204" pitchFamily="34" charset="0"/>
              <a:buChar char="•"/>
            </a:pPr>
            <a:r>
              <a:rPr lang="en-US" dirty="0">
                <a:effectLst/>
              </a:rPr>
              <a:t>Attendees will be walked through how to solve Anomaly detection problem use cases help in solving complex Outliers in the data and which algorithms are best suited as per the data (Time series &amp; Non Time series) and detailed explanation of how to use historical data to find the Anomalies using the Supervised algorithm and how to predict the anomalies if there is no historical track of anomaly data and still need to identify the anomalies in the data using the Unsupervised algorithms.</a:t>
            </a:r>
          </a:p>
          <a:p>
            <a:pPr marR="0">
              <a:lnSpc>
                <a:spcPct val="90000"/>
              </a:lnSpc>
              <a:spcBef>
                <a:spcPts val="0"/>
              </a:spcBef>
              <a:spcAft>
                <a:spcPts val="600"/>
              </a:spcAft>
            </a:pPr>
            <a:endParaRPr lang="en-US" dirty="0">
              <a:effectLst/>
            </a:endParaRPr>
          </a:p>
          <a:p>
            <a:pPr marL="57150" indent="-228600">
              <a:lnSpc>
                <a:spcPct val="90000"/>
              </a:lnSpc>
              <a:spcAft>
                <a:spcPts val="600"/>
              </a:spcAft>
              <a:buFont typeface="Arial" panose="020B0604020202020204" pitchFamily="34" charset="0"/>
              <a:buChar char="•"/>
            </a:pPr>
            <a:r>
              <a:rPr lang="en-US" dirty="0"/>
              <a:t>1. Supervised Anomaly Detection </a:t>
            </a:r>
            <a:r>
              <a:rPr lang="en-US" dirty="0">
                <a:effectLst/>
              </a:rPr>
              <a:t>(Theory &amp; Practical)</a:t>
            </a:r>
          </a:p>
          <a:p>
            <a:pPr marL="57150" indent="-228600">
              <a:lnSpc>
                <a:spcPct val="90000"/>
              </a:lnSpc>
              <a:spcAft>
                <a:spcPts val="600"/>
              </a:spcAft>
              <a:buFont typeface="Arial" panose="020B0604020202020204" pitchFamily="34" charset="0"/>
              <a:buChar char="•"/>
            </a:pPr>
            <a:r>
              <a:rPr lang="en-US" dirty="0"/>
              <a:t>2</a:t>
            </a:r>
            <a:r>
              <a:rPr lang="en-US" dirty="0">
                <a:effectLst/>
              </a:rPr>
              <a:t>. Graph Neural Network Algorithm </a:t>
            </a:r>
            <a:r>
              <a:rPr lang="en-US" dirty="0"/>
              <a:t>Anomaly Detection </a:t>
            </a:r>
            <a:r>
              <a:rPr lang="en-US" dirty="0">
                <a:effectLst/>
              </a:rPr>
              <a:t>(Theory &amp; Practical)</a:t>
            </a:r>
          </a:p>
          <a:p>
            <a:pPr marR="0">
              <a:lnSpc>
                <a:spcPct val="90000"/>
              </a:lnSpc>
              <a:spcBef>
                <a:spcPts val="0"/>
              </a:spcBef>
              <a:spcAft>
                <a:spcPts val="600"/>
              </a:spcAft>
            </a:pPr>
            <a:endParaRPr lang="en-US" dirty="0">
              <a:effectLst/>
            </a:endParaRPr>
          </a:p>
          <a:p>
            <a:pPr marL="57150" marR="0" indent="-228600">
              <a:lnSpc>
                <a:spcPct val="90000"/>
              </a:lnSpc>
              <a:spcBef>
                <a:spcPts val="0"/>
              </a:spcBef>
              <a:spcAft>
                <a:spcPts val="600"/>
              </a:spcAft>
              <a:buFont typeface="Arial" panose="020B0604020202020204" pitchFamily="34" charset="0"/>
              <a:buChar char="•"/>
            </a:pPr>
            <a:endParaRPr lang="en-US" dirty="0"/>
          </a:p>
          <a:p>
            <a:pPr marL="57150" marR="0" indent="-228600">
              <a:lnSpc>
                <a:spcPct val="90000"/>
              </a:lnSpc>
              <a:spcBef>
                <a:spcPts val="0"/>
              </a:spcBef>
              <a:spcAft>
                <a:spcPts val="600"/>
              </a:spcAft>
              <a:buFont typeface="Arial" panose="020B0604020202020204" pitchFamily="34" charset="0"/>
              <a:buChar char="•"/>
            </a:pPr>
            <a:endParaRPr lang="en-US" dirty="0">
              <a:effectLst/>
            </a:endParaRPr>
          </a:p>
          <a:p>
            <a:pPr marR="0" indent="-228600">
              <a:lnSpc>
                <a:spcPct val="90000"/>
              </a:lnSpc>
              <a:spcBef>
                <a:spcPts val="0"/>
              </a:spcBef>
              <a:spcAft>
                <a:spcPts val="600"/>
              </a:spcAft>
              <a:buFont typeface="Arial" panose="020B0604020202020204" pitchFamily="34" charset="0"/>
              <a:buChar char="•"/>
            </a:pPr>
            <a:r>
              <a:rPr lang="en-US" b="1" u="sng" dirty="0" err="1">
                <a:effectLst/>
              </a:rPr>
              <a:t>Github</a:t>
            </a:r>
            <a:r>
              <a:rPr lang="en-US" b="1" u="sng" dirty="0">
                <a:effectLst/>
              </a:rPr>
              <a:t> : </a:t>
            </a:r>
            <a:r>
              <a:rPr lang="en-US" dirty="0">
                <a:effectLst/>
              </a:rPr>
              <a:t>https://github.com/mahesh9143/AnomalyDetection.git</a:t>
            </a:r>
          </a:p>
        </p:txBody>
      </p:sp>
      <p:pic>
        <p:nvPicPr>
          <p:cNvPr id="3" name="Picture 2" descr="Logo&#10;&#10;Description automatically generated with low confidence">
            <a:extLst>
              <a:ext uri="{FF2B5EF4-FFF2-40B4-BE49-F238E27FC236}">
                <a16:creationId xmlns:a16="http://schemas.microsoft.com/office/drawing/2014/main" id="{CA3FC027-ED60-42BB-9717-7FD0983274C6}"/>
              </a:ext>
            </a:extLst>
          </p:cNvPr>
          <p:cNvPicPr>
            <a:picLocks noChangeAspect="1"/>
          </p:cNvPicPr>
          <p:nvPr/>
        </p:nvPicPr>
        <p:blipFill>
          <a:blip r:embed="rId3"/>
          <a:stretch>
            <a:fillRect/>
          </a:stretch>
        </p:blipFill>
        <p:spPr>
          <a:xfrm>
            <a:off x="0" y="6286500"/>
            <a:ext cx="1800225" cy="571500"/>
          </a:xfrm>
          <a:prstGeom prst="rect">
            <a:avLst/>
          </a:prstGeom>
        </p:spPr>
      </p:pic>
    </p:spTree>
    <p:extLst>
      <p:ext uri="{BB962C8B-B14F-4D97-AF65-F5344CB8AC3E}">
        <p14:creationId xmlns:p14="http://schemas.microsoft.com/office/powerpoint/2010/main" val="3571868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34F769B-A824-4708-89E5-0BD0E0B8945F}"/>
              </a:ext>
            </a:extLst>
          </p:cNvPr>
          <p:cNvPicPr>
            <a:picLocks noGrp="1"/>
          </p:cNvPicPr>
          <p:nvPr>
            <p:ph idx="1"/>
          </p:nvPr>
        </p:nvPicPr>
        <p:blipFill>
          <a:blip r:embed="rId2"/>
          <a:stretch>
            <a:fillRect/>
          </a:stretch>
        </p:blipFill>
        <p:spPr>
          <a:xfrm>
            <a:off x="1453445" y="643467"/>
            <a:ext cx="928510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D3AAA3-31F0-4D3B-BD3E-6CD4E9394FD1}"/>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793848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2955603-FFD3-48C4-A0A3-C14FC12E223B}"/>
              </a:ext>
            </a:extLst>
          </p:cNvPr>
          <p:cNvPicPr>
            <a:picLocks noGrp="1"/>
          </p:cNvPicPr>
          <p:nvPr>
            <p:ph idx="1"/>
          </p:nvPr>
        </p:nvPicPr>
        <p:blipFill>
          <a:blip r:embed="rId2"/>
          <a:stretch>
            <a:fillRect/>
          </a:stretch>
        </p:blipFill>
        <p:spPr>
          <a:xfrm>
            <a:off x="1031394" y="643467"/>
            <a:ext cx="1012921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F8D13CB-CD0E-406D-8CF9-99EAA937D427}"/>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261300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0F287C6-9450-4636-88A4-FDD8AAC1041B}"/>
              </a:ext>
            </a:extLst>
          </p:cNvPr>
          <p:cNvPicPr>
            <a:picLocks noGrp="1"/>
          </p:cNvPicPr>
          <p:nvPr>
            <p:ph idx="1"/>
          </p:nvPr>
        </p:nvPicPr>
        <p:blipFill>
          <a:blip r:embed="rId2"/>
          <a:stretch>
            <a:fillRect/>
          </a:stretch>
        </p:blipFill>
        <p:spPr>
          <a:xfrm>
            <a:off x="643467" y="961728"/>
            <a:ext cx="10905066" cy="493454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D4934D7-DBBE-4B0E-9223-8AD99D82C10A}"/>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759281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0C8449B-7636-442E-B33E-017FB518BD79}"/>
              </a:ext>
            </a:extLst>
          </p:cNvPr>
          <p:cNvPicPr>
            <a:picLocks noGrp="1"/>
          </p:cNvPicPr>
          <p:nvPr>
            <p:ph idx="1"/>
          </p:nvPr>
        </p:nvPicPr>
        <p:blipFill>
          <a:blip r:embed="rId2"/>
          <a:stretch>
            <a:fillRect/>
          </a:stretch>
        </p:blipFill>
        <p:spPr>
          <a:xfrm>
            <a:off x="1251596" y="643467"/>
            <a:ext cx="9688808"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CE381DF-135D-4126-A5DD-4875487B719F}"/>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24132822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30E9447-BF86-46D1-9305-589B9ED6DDAC}"/>
              </a:ext>
            </a:extLst>
          </p:cNvPr>
          <p:cNvPicPr>
            <a:picLocks noGrp="1"/>
          </p:cNvPicPr>
          <p:nvPr>
            <p:ph idx="1"/>
          </p:nvPr>
        </p:nvPicPr>
        <p:blipFill>
          <a:blip r:embed="rId2"/>
          <a:stretch>
            <a:fillRect/>
          </a:stretch>
        </p:blipFill>
        <p:spPr>
          <a:xfrm>
            <a:off x="643467" y="1057148"/>
            <a:ext cx="10905066" cy="4743702"/>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F120B9-3B1E-4F7A-BF9C-05DE87AE6C63}"/>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525951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95FEAF1-7F58-49E7-A75E-EA1DEC7B3B45}"/>
              </a:ext>
            </a:extLst>
          </p:cNvPr>
          <p:cNvPicPr>
            <a:picLocks noGrp="1"/>
          </p:cNvPicPr>
          <p:nvPr>
            <p:ph idx="1"/>
          </p:nvPr>
        </p:nvPicPr>
        <p:blipFill>
          <a:blip r:embed="rId2"/>
          <a:stretch>
            <a:fillRect/>
          </a:stretch>
        </p:blipFill>
        <p:spPr>
          <a:xfrm>
            <a:off x="864952" y="643467"/>
            <a:ext cx="1046209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D9227D6-FC40-4728-894F-2670F967A65C}"/>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6415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BA1EE3D-4415-4187-8A8F-DF6BC695E4AB}"/>
              </a:ext>
            </a:extLst>
          </p:cNvPr>
          <p:cNvPicPr>
            <a:picLocks noGrp="1"/>
          </p:cNvPicPr>
          <p:nvPr>
            <p:ph idx="1"/>
          </p:nvPr>
        </p:nvPicPr>
        <p:blipFill>
          <a:blip r:embed="rId2"/>
          <a:stretch>
            <a:fillRect/>
          </a:stretch>
        </p:blipFill>
        <p:spPr>
          <a:xfrm>
            <a:off x="1639147" y="643467"/>
            <a:ext cx="891370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A9C6C4-6A2E-4C9C-82DE-BC8CC0AF8AF2}"/>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69039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a:extLst>
              <a:ext uri="{FF2B5EF4-FFF2-40B4-BE49-F238E27FC236}">
                <a16:creationId xmlns:a16="http://schemas.microsoft.com/office/drawing/2014/main" id="{D4C21A7C-AF5F-421B-B35F-35DEB5AC6130}"/>
              </a:ext>
            </a:extLst>
          </p:cNvPr>
          <p:cNvPicPr>
            <a:picLocks noGrp="1"/>
          </p:cNvPicPr>
          <p:nvPr>
            <p:ph idx="1"/>
          </p:nvPr>
        </p:nvPicPr>
        <p:blipFill>
          <a:blip r:embed="rId2"/>
          <a:stretch>
            <a:fillRect/>
          </a:stretch>
        </p:blipFill>
        <p:spPr>
          <a:xfrm>
            <a:off x="838200" y="687388"/>
            <a:ext cx="5957888" cy="3992563"/>
          </a:xfrm>
          <a:prstGeom prst="rect">
            <a:avLst/>
          </a:prstGeom>
        </p:spPr>
      </p:pic>
      <p:pic>
        <p:nvPicPr>
          <p:cNvPr id="5" name="Picture 4">
            <a:extLst>
              <a:ext uri="{FF2B5EF4-FFF2-40B4-BE49-F238E27FC236}">
                <a16:creationId xmlns:a16="http://schemas.microsoft.com/office/drawing/2014/main" id="{6F650EA4-B372-49EF-B781-3C048A1A02D2}"/>
              </a:ext>
            </a:extLst>
          </p:cNvPr>
          <p:cNvPicPr/>
          <p:nvPr/>
        </p:nvPicPr>
        <p:blipFill>
          <a:blip r:embed="rId3"/>
          <a:stretch>
            <a:fillRect/>
          </a:stretch>
        </p:blipFill>
        <p:spPr>
          <a:xfrm>
            <a:off x="6867525" y="687388"/>
            <a:ext cx="4486275" cy="3992563"/>
          </a:xfrm>
          <a:prstGeom prst="rect">
            <a:avLst/>
          </a:prstGeom>
        </p:spPr>
      </p:pic>
      <p:sp>
        <p:nvSpPr>
          <p:cNvPr id="2" name="Title 1">
            <a:extLst>
              <a:ext uri="{FF2B5EF4-FFF2-40B4-BE49-F238E27FC236}">
                <a16:creationId xmlns:a16="http://schemas.microsoft.com/office/drawing/2014/main" id="{C072E3A9-1A38-4C33-A62F-9A2071552D9B}"/>
              </a:ext>
            </a:extLst>
          </p:cNvPr>
          <p:cNvSpPr>
            <a:spLocks noGrp="1"/>
          </p:cNvSpPr>
          <p:nvPr>
            <p:ph type="title"/>
          </p:nvPr>
        </p:nvSpPr>
        <p:spPr>
          <a:xfrm>
            <a:off x="838200" y="5529884"/>
            <a:ext cx="7719381" cy="1096331"/>
          </a:xfrm>
        </p:spPr>
        <p:txBody>
          <a:bodyPr>
            <a:normAutofit/>
          </a:bodyPr>
          <a:lstStyle/>
          <a:p>
            <a:r>
              <a:rPr lang="en-US" sz="3400">
                <a:effectLst/>
                <a:latin typeface="Calibri" panose="020F0502020204030204" pitchFamily="34" charset="0"/>
                <a:ea typeface="Calibri" panose="020F0502020204030204" pitchFamily="34" charset="0"/>
                <a:cs typeface="Times New Roman" panose="02020603050405020304" pitchFamily="18" charset="0"/>
              </a:rPr>
              <a:t>Relational GCN’s</a:t>
            </a:r>
            <a:br>
              <a:rPr lang="en-US" sz="3400">
                <a:effectLst/>
                <a:latin typeface="Calibri" panose="020F0502020204030204" pitchFamily="34" charset="0"/>
                <a:ea typeface="Calibri" panose="020F0502020204030204" pitchFamily="34" charset="0"/>
                <a:cs typeface="Times New Roman" panose="02020603050405020304" pitchFamily="18" charset="0"/>
              </a:rPr>
            </a:br>
            <a:endParaRPr lang="en-US" sz="3400"/>
          </a:p>
        </p:txBody>
      </p:sp>
      <p:pic>
        <p:nvPicPr>
          <p:cNvPr id="8" name="Picture 7">
            <a:extLst>
              <a:ext uri="{FF2B5EF4-FFF2-40B4-BE49-F238E27FC236}">
                <a16:creationId xmlns:a16="http://schemas.microsoft.com/office/drawing/2014/main" id="{76409F9F-90D4-43DC-98D8-1ED73DB233EA}"/>
              </a:ext>
            </a:extLst>
          </p:cNvPr>
          <p:cNvPicPr>
            <a:picLocks noChangeAspect="1"/>
          </p:cNvPicPr>
          <p:nvPr/>
        </p:nvPicPr>
        <p:blipFill>
          <a:blip r:embed="rId4"/>
          <a:stretch>
            <a:fillRect/>
          </a:stretch>
        </p:blipFill>
        <p:spPr>
          <a:xfrm>
            <a:off x="6602" y="6448255"/>
            <a:ext cx="2073852" cy="413736"/>
          </a:xfrm>
          <a:prstGeom prst="rect">
            <a:avLst/>
          </a:prstGeom>
        </p:spPr>
      </p:pic>
    </p:spTree>
    <p:extLst>
      <p:ext uri="{BB962C8B-B14F-4D97-AF65-F5344CB8AC3E}">
        <p14:creationId xmlns:p14="http://schemas.microsoft.com/office/powerpoint/2010/main" val="349654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DF8B5F55-1FEA-42D4-9881-42E10295AC76}"/>
              </a:ext>
            </a:extLst>
          </p:cNvPr>
          <p:cNvPicPr>
            <a:picLocks noGrp="1" noChangeAspect="1"/>
          </p:cNvPicPr>
          <p:nvPr>
            <p:ph idx="1"/>
          </p:nvPr>
        </p:nvPicPr>
        <p:blipFill>
          <a:blip r:embed="rId2"/>
          <a:stretch>
            <a:fillRect/>
          </a:stretch>
        </p:blipFill>
        <p:spPr>
          <a:xfrm>
            <a:off x="2442842" y="643467"/>
            <a:ext cx="7306316"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89B0347-AF4F-4C5C-A3F3-1BA579963375}"/>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2378395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87AF5-3646-45E6-B69A-2F46FE814A1B}"/>
              </a:ext>
            </a:extLst>
          </p:cNvPr>
          <p:cNvSpPr>
            <a:spLocks noGrp="1"/>
          </p:cNvSpPr>
          <p:nvPr>
            <p:ph type="title"/>
          </p:nvPr>
        </p:nvSpPr>
        <p:spPr/>
        <p:txBody>
          <a:bodyPr/>
          <a:lstStyle/>
          <a:p>
            <a:r>
              <a:rPr lang="en-US" dirty="0"/>
              <a:t>End of the session 2 !     </a:t>
            </a:r>
            <a:r>
              <a:rPr lang="en-US" i="1" dirty="0">
                <a:solidFill>
                  <a:srgbClr val="00B0F0"/>
                </a:solidFill>
              </a:rPr>
              <a:t>Any Queries?</a:t>
            </a:r>
          </a:p>
        </p:txBody>
      </p:sp>
    </p:spTree>
    <p:extLst>
      <p:ext uri="{BB962C8B-B14F-4D97-AF65-F5344CB8AC3E}">
        <p14:creationId xmlns:p14="http://schemas.microsoft.com/office/powerpoint/2010/main" val="3032184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B6629AB0-5BEA-4352-8ADE-11F7068527EC}"/>
              </a:ext>
            </a:extLst>
          </p:cNvPr>
          <p:cNvPicPr/>
          <p:nvPr/>
        </p:nvPicPr>
        <p:blipFill>
          <a:blip r:embed="rId2"/>
          <a:stretch>
            <a:fillRect/>
          </a:stretch>
        </p:blipFill>
        <p:spPr>
          <a:xfrm>
            <a:off x="790223" y="643467"/>
            <a:ext cx="10611553"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C10F094-F310-4675-82C4-8EF81A338B6C}"/>
              </a:ext>
            </a:extLst>
          </p:cNvPr>
          <p:cNvPicPr>
            <a:picLocks noChangeAspect="1"/>
          </p:cNvPicPr>
          <p:nvPr/>
        </p:nvPicPr>
        <p:blipFill>
          <a:blip r:embed="rId3"/>
          <a:stretch>
            <a:fillRect/>
          </a:stretch>
        </p:blipFill>
        <p:spPr>
          <a:xfrm>
            <a:off x="15838" y="6466727"/>
            <a:ext cx="2073852" cy="413736"/>
          </a:xfrm>
          <a:prstGeom prst="rect">
            <a:avLst/>
          </a:prstGeom>
        </p:spPr>
      </p:pic>
    </p:spTree>
    <p:extLst>
      <p:ext uri="{BB962C8B-B14F-4D97-AF65-F5344CB8AC3E}">
        <p14:creationId xmlns:p14="http://schemas.microsoft.com/office/powerpoint/2010/main" val="29005574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A9DE866-6F19-4C07-A594-0374D205E06E}"/>
              </a:ext>
            </a:extLst>
          </p:cNvPr>
          <p:cNvPicPr/>
          <p:nvPr/>
        </p:nvPicPr>
        <p:blipFill>
          <a:blip r:embed="rId2"/>
          <a:stretch>
            <a:fillRect/>
          </a:stretch>
        </p:blipFill>
        <p:spPr>
          <a:xfrm>
            <a:off x="643467" y="675470"/>
            <a:ext cx="10905066" cy="5507059"/>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BE59574-2ED7-4711-82DF-B7B5C4481711}"/>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001053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B8DA402-6945-41D5-9E48-D1CACD11E010}"/>
              </a:ext>
            </a:extLst>
          </p:cNvPr>
          <p:cNvPicPr>
            <a:picLocks noGrp="1"/>
          </p:cNvPicPr>
          <p:nvPr>
            <p:ph idx="1"/>
          </p:nvPr>
        </p:nvPicPr>
        <p:blipFill>
          <a:blip r:embed="rId2"/>
          <a:stretch>
            <a:fillRect/>
          </a:stretch>
        </p:blipFill>
        <p:spPr>
          <a:xfrm>
            <a:off x="643467" y="675470"/>
            <a:ext cx="10905066" cy="5507059"/>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454255B-16CB-4F23-B2E5-22E505005BB0}"/>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933926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351710C-97A5-495D-B54D-E695E90FD71E}"/>
              </a:ext>
            </a:extLst>
          </p:cNvPr>
          <p:cNvPicPr>
            <a:picLocks noGrp="1"/>
          </p:cNvPicPr>
          <p:nvPr>
            <p:ph idx="1"/>
          </p:nvPr>
        </p:nvPicPr>
        <p:blipFill>
          <a:blip r:embed="rId2"/>
          <a:stretch>
            <a:fillRect/>
          </a:stretch>
        </p:blipFill>
        <p:spPr>
          <a:xfrm>
            <a:off x="643467" y="1656926"/>
            <a:ext cx="10905066" cy="354414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4285222-2050-4CEB-A1D2-034D48CCA46E}"/>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357582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E948105-EAA6-412B-A71C-17B13B9A02CF}"/>
              </a:ext>
            </a:extLst>
          </p:cNvPr>
          <p:cNvPicPr>
            <a:picLocks noGrp="1"/>
          </p:cNvPicPr>
          <p:nvPr>
            <p:ph idx="1"/>
          </p:nvPr>
        </p:nvPicPr>
        <p:blipFill>
          <a:blip r:embed="rId2"/>
          <a:stretch>
            <a:fillRect/>
          </a:stretch>
        </p:blipFill>
        <p:spPr>
          <a:xfrm>
            <a:off x="1777345" y="643467"/>
            <a:ext cx="863731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9307E30-50F5-4E11-83B3-5898FE744965}"/>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16623808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5D73A4D4-9D09-4B7B-A3E1-5F8C25E7A79E}"/>
              </a:ext>
            </a:extLst>
          </p:cNvPr>
          <p:cNvPicPr>
            <a:picLocks noGrp="1"/>
          </p:cNvPicPr>
          <p:nvPr>
            <p:ph idx="1"/>
          </p:nvPr>
        </p:nvPicPr>
        <p:blipFill>
          <a:blip r:embed="rId2"/>
          <a:stretch>
            <a:fillRect/>
          </a:stretch>
        </p:blipFill>
        <p:spPr>
          <a:xfrm>
            <a:off x="1230440" y="643467"/>
            <a:ext cx="9731120"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65A3A4E4-6806-45CD-87D4-18CC12ABEC3F}"/>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2202589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CB10E57-E0C0-4601-A864-95DA65950280}"/>
              </a:ext>
            </a:extLst>
          </p:cNvPr>
          <p:cNvPicPr>
            <a:picLocks noGrp="1"/>
          </p:cNvPicPr>
          <p:nvPr>
            <p:ph idx="1"/>
          </p:nvPr>
        </p:nvPicPr>
        <p:blipFill>
          <a:blip r:embed="rId2"/>
          <a:stretch>
            <a:fillRect/>
          </a:stretch>
        </p:blipFill>
        <p:spPr>
          <a:xfrm>
            <a:off x="1491814" y="643467"/>
            <a:ext cx="920837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18A9A2E-C8C4-4614-A02B-67ACF1A7D7E4}"/>
              </a:ext>
            </a:extLst>
          </p:cNvPr>
          <p:cNvPicPr>
            <a:picLocks noChangeAspect="1"/>
          </p:cNvPicPr>
          <p:nvPr/>
        </p:nvPicPr>
        <p:blipFill>
          <a:blip r:embed="rId3"/>
          <a:stretch>
            <a:fillRect/>
          </a:stretch>
        </p:blipFill>
        <p:spPr>
          <a:xfrm>
            <a:off x="6602" y="6448255"/>
            <a:ext cx="2073852" cy="413736"/>
          </a:xfrm>
          <a:prstGeom prst="rect">
            <a:avLst/>
          </a:prstGeom>
        </p:spPr>
      </p:pic>
    </p:spTree>
    <p:extLst>
      <p:ext uri="{BB962C8B-B14F-4D97-AF65-F5344CB8AC3E}">
        <p14:creationId xmlns:p14="http://schemas.microsoft.com/office/powerpoint/2010/main" val="25558922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TotalTime>
  <Words>185</Words>
  <Application>Microsoft Office PowerPoint</Application>
  <PresentationFormat>Widescreen</PresentationFormat>
  <Paragraphs>19</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Anomaly Detection Algorithms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Anomaly Detection: </vt:lpstr>
      <vt:lpstr>PowerPoint Presentation</vt:lpstr>
      <vt:lpstr>PowerPoint Presentation</vt:lpstr>
      <vt:lpstr>Graph Neural Networks:  </vt:lpstr>
      <vt:lpstr>Nodes send the messages to other nodes and collects the messages from other nodes and updates itself.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Relational GCN’s </vt:lpstr>
      <vt:lpstr>PowerPoint Presentation</vt:lpstr>
      <vt:lpstr>End of the session 2 !     Any Queries?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Anomaly Detection Algorithms</dc:title>
  <dc:creator>Surisetty, Mahesh</dc:creator>
  <cp:lastModifiedBy>Surisetty, Mahesh</cp:lastModifiedBy>
  <cp:revision>12</cp:revision>
  <dcterms:created xsi:type="dcterms:W3CDTF">2021-09-22T12:01:01Z</dcterms:created>
  <dcterms:modified xsi:type="dcterms:W3CDTF">2021-10-12T12:02:41Z</dcterms:modified>
</cp:coreProperties>
</file>